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64" r:id="rId14"/>
    <p:sldId id="265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7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10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18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52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7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89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1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7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8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FF7ED-6662-43C7-9401-74F42FD6101A}" type="datetimeFigureOut">
              <a:rPr lang="en-US" smtClean="0"/>
              <a:t>4/1/2016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02601-B214-47A8-9AD3-52160C76F4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3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keene.ed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to Register using </a:t>
            </a:r>
            <a:br>
              <a:rPr lang="en-US" dirty="0" smtClean="0"/>
            </a:br>
            <a:r>
              <a:rPr lang="en-US" dirty="0" smtClean="0"/>
              <a:t>Student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1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1"/>
    </mc:Choice>
    <mc:Fallback xmlns="">
      <p:transition spd="slow" advTm="514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2163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Course catalog will show a list of subjects.  Click on a subject and a list of courses are shown.  Notice the colors of the boxes around the course name and number.  Gray – courses, Brown - sections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362200"/>
            <a:ext cx="3048000" cy="253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599"/>
            <a:ext cx="4038600" cy="287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4572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77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6"/>
    </mc:Choice>
    <mc:Fallback xmlns="">
      <p:transition spd="slow" advTm="934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“Search for Courses” box.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6816725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50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09"/>
    </mc:Choice>
    <mc:Fallback xmlns="">
      <p:transition spd="slow" advTm="970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Remember when I clicked the  Search button?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8839200" cy="4479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08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6"/>
    </mc:Choice>
    <mc:Fallback xmlns="">
      <p:transition spd="slow" advTm="5136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2000" dirty="0" smtClean="0"/>
              <a:t>I clicked on “View Available Sections”.  I selected the section I wanted and clicked “Add section to schedule.  This is NOT registering for a course – but we are getting closer.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31" y="914400"/>
            <a:ext cx="75279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7696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67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3"/>
    </mc:Choice>
    <mc:Fallback xmlns="">
      <p:transition spd="slow" advTm="1320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latin typeface="+mn-lt"/>
              </a:rPr>
              <a:t>After I added the section to my schedule, I went to plan and schedule and the semester for registration, selected calendar view,  and the section I selected is on my schedule.  I can see when my registration time is, how the section fits in my schedule, how other sections of this course fit my schedule, and the button to press when I an ready to register for classes.</a:t>
            </a:r>
            <a:endParaRPr lang="en-US" sz="12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54150"/>
            <a:ext cx="8458200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2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14"/>
    </mc:Choice>
    <mc:Fallback xmlns="">
      <p:transition spd="slow" advTm="1401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While we’re here – Look at all this help that is available!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321" y="1371600"/>
            <a:ext cx="4191000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3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0"/>
    </mc:Choice>
    <mc:Fallback xmlns="">
      <p:transition spd="slow" advTm="485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When I click register – Remember the colors? </a:t>
            </a:r>
            <a:br>
              <a:rPr lang="en-US" sz="2800" dirty="0" smtClean="0"/>
            </a:br>
            <a:r>
              <a:rPr lang="en-US" sz="2800" b="1" dirty="0" smtClean="0">
                <a:solidFill>
                  <a:srgbClr val="00B050"/>
                </a:solidFill>
              </a:rPr>
              <a:t>Green Good</a:t>
            </a:r>
            <a:r>
              <a:rPr lang="en-US" sz="2800" dirty="0" smtClean="0"/>
              <a:t>, </a:t>
            </a:r>
            <a:r>
              <a:rPr lang="en-US" sz="3200" b="1" dirty="0" smtClean="0">
                <a:solidFill>
                  <a:srgbClr val="F4EE00"/>
                </a:solidFill>
              </a:rPr>
              <a:t>Yellow OK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C00000"/>
                </a:solidFill>
              </a:rPr>
              <a:t>Red Do Something  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/>
              <a:t>Same colors for registration!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657600"/>
            <a:ext cx="4676775" cy="298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2200275" cy="481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27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6"/>
    </mc:Choice>
    <mc:Fallback xmlns="">
      <p:transition spd="slow" advTm="7776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r>
              <a:rPr lang="en-US" dirty="0" smtClean="0"/>
              <a:t>This is a quick overview of how registration works using student planning.</a:t>
            </a:r>
            <a:br>
              <a:rPr lang="en-US" dirty="0" smtClean="0"/>
            </a:br>
            <a:r>
              <a:rPr lang="en-US" sz="2400" dirty="0" smtClean="0"/>
              <a:t>If you have additional questions, send me an email (enieckoski@keene.edu) or come to Academic Advising or the Registrar’s office.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493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34"/>
    </mc:Choice>
    <mc:Fallback xmlns="">
      <p:transition spd="slow" advTm="1093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838200"/>
          </a:xfrm>
        </p:spPr>
        <p:txBody>
          <a:bodyPr/>
          <a:lstStyle/>
          <a:p>
            <a:r>
              <a:rPr lang="en-US" dirty="0" smtClean="0"/>
              <a:t>Log into MyKSC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2527177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MyKSC &gt; Student Services gives access to Student Planning.  </a:t>
            </a:r>
          </a:p>
          <a:p>
            <a:r>
              <a:rPr lang="en-US" dirty="0" smtClean="0"/>
              <a:t>Student Planning is the tool used for registration, searching for classes, checking your progress toward your degree and creating a plan that will help your complete your degree on 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3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63"/>
    </mc:Choice>
    <mc:Fallback xmlns="">
      <p:transition spd="slow" advTm="886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990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www.keene.edu</a:t>
            </a: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71600" y="4572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How do I get to MyKSC????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1828800"/>
            <a:ext cx="36385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" y="2933700"/>
            <a:ext cx="780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4038600"/>
            <a:ext cx="5238750" cy="255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93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8"/>
    </mc:Choice>
    <mc:Fallback xmlns="">
      <p:transition spd="slow" advTm="685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I’m here, now what do I do?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81050"/>
            <a:ext cx="70199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371601"/>
            <a:ext cx="5743575" cy="525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54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07"/>
    </mc:Choice>
    <mc:Fallback xmlns="">
      <p:transition spd="slow" advTm="1320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Student Planning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4455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333685"/>
            <a:ext cx="8337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 planning has many tools you can use.</a:t>
            </a:r>
          </a:p>
          <a:p>
            <a:endParaRPr lang="en-US" dirty="0"/>
          </a:p>
          <a:p>
            <a:r>
              <a:rPr lang="en-US" dirty="0" smtClean="0"/>
              <a:t>	</a:t>
            </a:r>
            <a:r>
              <a:rPr lang="en-US" u="sng" dirty="0" smtClean="0"/>
              <a:t>My progress </a:t>
            </a:r>
            <a:r>
              <a:rPr lang="en-US" dirty="0" smtClean="0"/>
              <a:t>– shows how your courses fit in your degree requirements</a:t>
            </a:r>
          </a:p>
          <a:p>
            <a:r>
              <a:rPr lang="en-US" dirty="0"/>
              <a:t>	</a:t>
            </a:r>
            <a:r>
              <a:rPr lang="en-US" dirty="0" smtClean="0"/>
              <a:t>	          a great starting point to look for classes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u="sng" dirty="0" smtClean="0"/>
              <a:t>Load a course plan </a:t>
            </a:r>
            <a:r>
              <a:rPr lang="en-US" dirty="0" smtClean="0"/>
              <a:t>to see how your program has set some of the                     			timing for completing major requirements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u="sng" dirty="0" smtClean="0"/>
              <a:t>“Degree Shopping” </a:t>
            </a:r>
            <a:r>
              <a:rPr lang="en-US" dirty="0" smtClean="0"/>
              <a:t>– if you are undeclared, see what courses you 			need for a potential major</a:t>
            </a:r>
          </a:p>
          <a:p>
            <a:r>
              <a:rPr lang="en-US" dirty="0"/>
              <a:t>	</a:t>
            </a:r>
            <a:r>
              <a:rPr lang="en-US" u="sng" dirty="0" smtClean="0"/>
              <a:t>Plan and Schedule </a:t>
            </a:r>
            <a:r>
              <a:rPr lang="en-US" dirty="0" smtClean="0"/>
              <a:t>- plan your courses or actual sections for next term or the 			next 4 years</a:t>
            </a:r>
          </a:p>
          <a:p>
            <a:r>
              <a:rPr lang="en-US" dirty="0"/>
              <a:t>	</a:t>
            </a:r>
            <a:r>
              <a:rPr lang="en-US" u="sng" dirty="0" smtClean="0"/>
              <a:t>Course Catalog </a:t>
            </a:r>
            <a:r>
              <a:rPr lang="en-US" dirty="0" smtClean="0"/>
              <a:t>-Search the course catalog for courses you need.  You can    			filter by all kinds of 	details</a:t>
            </a:r>
          </a:p>
          <a:p>
            <a:r>
              <a:rPr lang="en-US" dirty="0"/>
              <a:t>	</a:t>
            </a:r>
            <a:r>
              <a:rPr lang="en-US" u="sng" dirty="0" smtClean="0"/>
              <a:t>Test Summary </a:t>
            </a:r>
            <a:r>
              <a:rPr lang="en-US" dirty="0" smtClean="0"/>
              <a:t>– Did you take the Praxis? Math test?</a:t>
            </a:r>
          </a:p>
          <a:p>
            <a:r>
              <a:rPr lang="en-US" dirty="0"/>
              <a:t>	</a:t>
            </a:r>
            <a:r>
              <a:rPr lang="en-US" dirty="0" smtClean="0"/>
              <a:t>View/Print an </a:t>
            </a:r>
            <a:r>
              <a:rPr lang="en-US" u="sng" dirty="0" smtClean="0"/>
              <a:t>unofficial transcript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41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46"/>
    </mc:Choice>
    <mc:Fallback xmlns="">
      <p:transition spd="slow" advTm="1394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50" y="152400"/>
            <a:ext cx="8229600" cy="838200"/>
          </a:xfrm>
        </p:spPr>
        <p:txBody>
          <a:bodyPr/>
          <a:lstStyle/>
          <a:p>
            <a:r>
              <a:rPr lang="en-US" dirty="0" smtClean="0"/>
              <a:t>Where do I start?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9799" y="838200"/>
            <a:ext cx="45693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</a:t>
            </a:r>
            <a:r>
              <a:rPr lang="en-US" b="1" dirty="0" smtClean="0"/>
              <a:t>registration </a:t>
            </a:r>
            <a:r>
              <a:rPr lang="en-US" dirty="0" smtClean="0"/>
              <a:t>- you can start different ways.  </a:t>
            </a:r>
          </a:p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My Progress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17132"/>
            <a:ext cx="8464550" cy="473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11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50"/>
    </mc:Choice>
    <mc:Fallback xmlns="">
      <p:transition spd="slow" advTm="1195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Progress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219200"/>
            <a:ext cx="71818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9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4"/>
    </mc:Choice>
    <mc:Fallback xmlns="">
      <p:transition spd="slow" advTm="775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 clicked the Search button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599"/>
            <a:ext cx="883920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76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0"/>
    </mc:Choice>
    <mc:Fallback xmlns="">
      <p:transition spd="slow" advTm="1172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Remember that we clicked Search button and we’ll come back to that.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8686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1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5"/>
    </mc:Choice>
    <mc:Fallback xmlns="">
      <p:transition spd="slow" advTm="95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00000"/>
      </a:accent1>
      <a:accent2>
        <a:srgbClr val="0000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318</Words>
  <Application>Microsoft Office PowerPoint</Application>
  <PresentationFormat>On-screen Show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How to Register using  Student Planning</vt:lpstr>
      <vt:lpstr>Log into MyKSC</vt:lpstr>
      <vt:lpstr>PowerPoint Presentation</vt:lpstr>
      <vt:lpstr>I’m here, now what do I do?</vt:lpstr>
      <vt:lpstr>Student Planning</vt:lpstr>
      <vt:lpstr>Where do I start?</vt:lpstr>
      <vt:lpstr>My Progress</vt:lpstr>
      <vt:lpstr>I clicked the Search button</vt:lpstr>
      <vt:lpstr>Remember that we clicked Search button and we’ll come back to that.</vt:lpstr>
      <vt:lpstr>Course catalog will show a list of subjects.  Click on a subject and a list of courses are shown.  Notice the colors of the boxes around the course name and number.  Gray – courses, Brown - sections</vt:lpstr>
      <vt:lpstr>The “Search for Courses” box.</vt:lpstr>
      <vt:lpstr>Remember when I clicked the  Search button?</vt:lpstr>
      <vt:lpstr>I clicked on “View Available Sections”.  I selected the section I wanted and clicked “Add section to schedule.  This is NOT registering for a course – but we are getting closer.</vt:lpstr>
      <vt:lpstr>After I added the section to my schedule, I went to plan and schedule and the semester for registration, selected calendar view,  and the section I selected is on my schedule.  I can see when my registration time is, how the section fits in my schedule, how other sections of this course fit my schedule, and the button to press when I an ready to register for classes.</vt:lpstr>
      <vt:lpstr>While we’re here – Look at all this help that is available!</vt:lpstr>
      <vt:lpstr>When I click register – Remember the colors?  Green Good, Yellow OK, Red Do Something   Same colors for registration!</vt:lpstr>
      <vt:lpstr>This is a quick overview of how registration works using student planning. If you have additional questions, send me an email (enieckoski@keene.edu) or come to Academic Advising or the Registrar’s office.</vt:lpstr>
    </vt:vector>
  </TitlesOfParts>
  <Company>Keene State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Register using  Student Planning</dc:title>
  <dc:creator>EAN</dc:creator>
  <cp:lastModifiedBy>Lab</cp:lastModifiedBy>
  <cp:revision>24</cp:revision>
  <dcterms:created xsi:type="dcterms:W3CDTF">2016-03-30T11:53:07Z</dcterms:created>
  <dcterms:modified xsi:type="dcterms:W3CDTF">2016-04-01T13:47:17Z</dcterms:modified>
</cp:coreProperties>
</file>